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4"/>
  </p:notesMasterIdLst>
  <p:sldIdLst>
    <p:sldId id="336" r:id="rId2"/>
    <p:sldId id="426" r:id="rId3"/>
    <p:sldId id="427" r:id="rId4"/>
    <p:sldId id="432" r:id="rId5"/>
    <p:sldId id="459" r:id="rId6"/>
    <p:sldId id="431" r:id="rId7"/>
    <p:sldId id="458" r:id="rId8"/>
    <p:sldId id="460" r:id="rId9"/>
    <p:sldId id="461" r:id="rId10"/>
    <p:sldId id="462" r:id="rId11"/>
    <p:sldId id="463" r:id="rId12"/>
    <p:sldId id="464" r:id="rId13"/>
  </p:sldIdLst>
  <p:sldSz cx="12192000" cy="6858000"/>
  <p:notesSz cx="6858000" cy="9144000"/>
  <p:embeddedFontLst>
    <p:embeddedFont>
      <p:font typeface="넥슨Lv1고딕" panose="020B0600000101010101" charset="-127"/>
      <p:regular r:id="rId15"/>
    </p:embeddedFont>
    <p:embeddedFont>
      <p:font typeface="넥슨Lv1고딕 Bold" panose="020B0600000101010101" charset="-127"/>
      <p:bold r:id="rId16"/>
    </p:embeddedFont>
    <p:embeddedFont>
      <p:font typeface="넥슨Lv1고딕 Light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000000"/>
    <a:srgbClr val="C00000"/>
    <a:srgbClr val="FF0000"/>
    <a:srgbClr val="F2F2F2"/>
    <a:srgbClr val="4472C4"/>
    <a:srgbClr val="002060"/>
    <a:srgbClr val="F1BEA7"/>
    <a:srgbClr val="E27774"/>
    <a:srgbClr val="A09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F56F1-1FA2-43DB-BE5A-2418825F0886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1DD67-A659-4AF1-95DD-4632C03B5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8638903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 배포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18067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주의 사항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26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타임리프 레이아웃패스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00517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타임리프 레이아웃 패스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에러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IDE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수행할시에는 아무런 관계가 없고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jar/war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배포시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“~{/layout”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같이 앞에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“/”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삽입시 패스를 인식하지 못하고 에러가 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~{/layout/basic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오류발생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~{layout/basic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정상수행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26696" y="26407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1CE98-1B33-4078-ACF9-613FE1E0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6" y="3599453"/>
            <a:ext cx="5400000" cy="152537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20266EA-7F17-4B01-BDA9-C3630A5482A5}"/>
              </a:ext>
            </a:extLst>
          </p:cNvPr>
          <p:cNvSpPr/>
          <p:nvPr/>
        </p:nvSpPr>
        <p:spPr>
          <a:xfrm>
            <a:off x="9126696" y="302284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52560D-B71C-4764-B64B-ED23F793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6" y="746083"/>
            <a:ext cx="5400000" cy="14519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C3F2B70-E849-4A34-B15B-3F9E2533B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71" b="68778"/>
          <a:stretch/>
        </p:blipFill>
        <p:spPr>
          <a:xfrm>
            <a:off x="1676029" y="1861686"/>
            <a:ext cx="5414896" cy="1384853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3CFAE023-E240-4302-804C-21F7B473703A}"/>
              </a:ext>
            </a:extLst>
          </p:cNvPr>
          <p:cNvSpPr/>
          <p:nvPr/>
        </p:nvSpPr>
        <p:spPr>
          <a:xfrm>
            <a:off x="2315465" y="15390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26709-BC74-492B-89B0-29B99DF94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647" b="50915"/>
          <a:stretch/>
        </p:blipFill>
        <p:spPr>
          <a:xfrm>
            <a:off x="1676029" y="4945105"/>
            <a:ext cx="5414896" cy="1686761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444BB547-E13C-4937-84F7-74D2A85A6DB4}"/>
              </a:ext>
            </a:extLst>
          </p:cNvPr>
          <p:cNvSpPr/>
          <p:nvPr/>
        </p:nvSpPr>
        <p:spPr>
          <a:xfrm>
            <a:off x="2315465" y="44072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39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주의사항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빌드 테스트 관련 주의점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42193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주의사항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 테스트 관련 주의점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빌드 옵션중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와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: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테스트 코드까지 같이 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clean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빌드된 패키지의 삭제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Build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옵션을 사용해 빌드를 수행하면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test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코드까지 모두 수행을 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Stock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의 경우 더미데이터 입력이 있어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개씩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번이 수행되어 해당 오류 데이터는 삭제하고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3000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번대가 되고 말았다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주의할것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!!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151E6-7D27-412D-91E8-C66235D4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2" y="936591"/>
            <a:ext cx="4524924" cy="2771344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1612ADD-AB1F-49E2-A938-A8975EDF76DE}"/>
              </a:ext>
            </a:extLst>
          </p:cNvPr>
          <p:cNvSpPr/>
          <p:nvPr/>
        </p:nvSpPr>
        <p:spPr>
          <a:xfrm>
            <a:off x="4689550" y="27602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F8CD35-0594-4BEB-B346-7BAEA79B68BB}"/>
              </a:ext>
            </a:extLst>
          </p:cNvPr>
          <p:cNvSpPr/>
          <p:nvPr/>
        </p:nvSpPr>
        <p:spPr>
          <a:xfrm>
            <a:off x="4689550" y="332939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466F9C-AFB3-42E2-926A-E4A31AA724AC}"/>
              </a:ext>
            </a:extLst>
          </p:cNvPr>
          <p:cNvSpPr/>
          <p:nvPr/>
        </p:nvSpPr>
        <p:spPr>
          <a:xfrm>
            <a:off x="9137113" y="22722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9467758-C9A6-4A6A-9C51-A1D683311F09}"/>
              </a:ext>
            </a:extLst>
          </p:cNvPr>
          <p:cNvSpPr/>
          <p:nvPr/>
        </p:nvSpPr>
        <p:spPr>
          <a:xfrm>
            <a:off x="9137113" y="2664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CEA4C6-843C-4354-8430-8C73F64E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2" y="3956727"/>
            <a:ext cx="6684114" cy="1964682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A61E6FE-5528-496C-A321-8FEA3CEEAC18}"/>
              </a:ext>
            </a:extLst>
          </p:cNvPr>
          <p:cNvSpPr/>
          <p:nvPr/>
        </p:nvSpPr>
        <p:spPr>
          <a:xfrm>
            <a:off x="381369" y="573016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2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948548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6096000" y="2450442"/>
            <a:ext cx="29409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빌드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38D88-528A-49F2-AA52-A303FEA3B02A}"/>
              </a:ext>
            </a:extLst>
          </p:cNvPr>
          <p:cNvSpPr txBox="1"/>
          <p:nvPr/>
        </p:nvSpPr>
        <p:spPr>
          <a:xfrm>
            <a:off x="6096000" y="3003918"/>
            <a:ext cx="320382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 </a:t>
            </a:r>
            <a:r>
              <a:rPr lang="ko-KR" altLang="en-US" sz="1600" err="1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배포 및 테스트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8E10F-6690-4FE0-A82A-E99609EC9267}"/>
              </a:ext>
            </a:extLst>
          </p:cNvPr>
          <p:cNvSpPr txBox="1"/>
          <p:nvPr/>
        </p:nvSpPr>
        <p:spPr>
          <a:xfrm>
            <a:off x="6096000" y="3515529"/>
            <a:ext cx="274857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 </a:t>
            </a:r>
            <a:r>
              <a:rPr lang="ko-KR" altLang="en-US" sz="1600">
                <a:solidFill>
                  <a:schemeClr val="bg1"/>
                </a:solidFill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ㅣ</a:t>
            </a:r>
            <a:r>
              <a:rPr lang="ko-KR" altLang="en-US" sz="160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rPr>
              <a:t> 주의 사항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515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빌드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패키지 빌드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4251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패키지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빌드수행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패키징을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bootJar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내장 톰캣을 포함한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위 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가지중 편한 방식을 더블클릭하여 수행한다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D:\workboot\buymanage\build\libs\buymanage-0.0.1-SNAPSHOT.jar</a:t>
            </a: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톰캣이 내장된 패키지 파일이 생성된다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460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10FDD9-D10A-4B98-B7CA-5AB10B7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873560"/>
            <a:ext cx="4542969" cy="205564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6A4D709-ADCB-4CE1-B92E-EF732C87E34B}"/>
              </a:ext>
            </a:extLst>
          </p:cNvPr>
          <p:cNvSpPr/>
          <p:nvPr/>
        </p:nvSpPr>
        <p:spPr>
          <a:xfrm>
            <a:off x="769429" y="22697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159202-4B1C-468D-8681-9C9D95CFCD67}"/>
              </a:ext>
            </a:extLst>
          </p:cNvPr>
          <p:cNvSpPr/>
          <p:nvPr/>
        </p:nvSpPr>
        <p:spPr>
          <a:xfrm>
            <a:off x="769429" y="26820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E1AC06-E58F-489A-A4C1-58F6DB84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9" y="2989791"/>
            <a:ext cx="8469317" cy="2383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CBF259-ECDC-4256-A14D-DB653B61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29" y="3573540"/>
            <a:ext cx="5183153" cy="331530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E31C0A7D-D5C0-4145-B928-13408315160B}"/>
              </a:ext>
            </a:extLst>
          </p:cNvPr>
          <p:cNvSpPr/>
          <p:nvPr/>
        </p:nvSpPr>
        <p:spPr>
          <a:xfrm>
            <a:off x="3295613" y="419676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IDE 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개발환경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7123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IDE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개발환경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서비스 기동테스트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서버에 배포전 서비스 기동을 진행하여 문제는 없는지 사전 확인한다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있는곳으로 이동한다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를 통해 서비스 접근 후 확인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9BB8639-9D4C-4813-B965-777ABE2231E6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B6671-BA9B-4C61-B0F9-D02EABD3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519E6FD7-B54E-4F9D-A2AE-5F78291748D1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F1FE5-D14A-4EF2-B2E5-D171AC278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EF77715C-514E-4D5B-8CD7-17E1F827953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9BEAA-DE0F-4DC3-8AE6-32C8C1EB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0CC9EEA-1E0F-4032-B7E5-449EA22DDF03}"/>
              </a:ext>
            </a:extLst>
          </p:cNvPr>
          <p:cNvSpPr/>
          <p:nvPr/>
        </p:nvSpPr>
        <p:spPr>
          <a:xfrm>
            <a:off x="2882451" y="34290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3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31021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배포 및 테스트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Git Clone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63753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git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clone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 에서 그동안 개발한 소스를 클로닝하여 설치한다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Git 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주소 복사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clone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buymanage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159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77E7D-075E-4B93-AF7F-D487B78D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9" y="980979"/>
            <a:ext cx="5019894" cy="143498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77516CB-C7E9-41F4-9AE6-93254CBA8046}"/>
              </a:ext>
            </a:extLst>
          </p:cNvPr>
          <p:cNvSpPr/>
          <p:nvPr/>
        </p:nvSpPr>
        <p:spPr>
          <a:xfrm>
            <a:off x="5215593" y="187137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6B73C-626F-4E65-90A6-8E035E8F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92" y="3020353"/>
            <a:ext cx="6031132" cy="299849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DC46B9E-C6B0-43F5-B1A8-EAD8CA9520B0}"/>
              </a:ext>
            </a:extLst>
          </p:cNvPr>
          <p:cNvSpPr/>
          <p:nvPr/>
        </p:nvSpPr>
        <p:spPr>
          <a:xfrm>
            <a:off x="1310428" y="29554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CC02132-06BE-4C0E-A0D6-BCDE84DF0194}"/>
              </a:ext>
            </a:extLst>
          </p:cNvPr>
          <p:cNvSpPr/>
          <p:nvPr/>
        </p:nvSpPr>
        <p:spPr>
          <a:xfrm>
            <a:off x="3467403" y="2062612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DA6EB6-082B-4B06-9A89-3B89AFAE40C8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rot="10800000" flipV="1">
            <a:off x="1406049" y="2130575"/>
            <a:ext cx="2061354" cy="824900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내장톰캣사용 빌드수행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2199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내장톰캣사용 빌드수행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EF0AD1-5707-4F42-89E6-41D39ED6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3" y="1153234"/>
            <a:ext cx="5867207" cy="3068447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99604351-49A8-42A6-AA26-8BFB1534BED3}"/>
              </a:ext>
            </a:extLst>
          </p:cNvPr>
          <p:cNvSpPr/>
          <p:nvPr/>
        </p:nvSpPr>
        <p:spPr>
          <a:xfrm>
            <a:off x="543822" y="108463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7F7C69-48BA-49C7-8702-B4252C97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38" y="3572647"/>
            <a:ext cx="6140123" cy="203958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361A1AF0-685B-4CAA-B4FD-2D39DEED1505}"/>
              </a:ext>
            </a:extLst>
          </p:cNvPr>
          <p:cNvSpPr/>
          <p:nvPr/>
        </p:nvSpPr>
        <p:spPr>
          <a:xfrm>
            <a:off x="5904758" y="49688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2680AA-2F48-4624-BB6C-0EB27FF9854D}"/>
              </a:ext>
            </a:extLst>
          </p:cNvPr>
          <p:cNvSpPr txBox="1"/>
          <p:nvPr/>
        </p:nvSpPr>
        <p:spPr>
          <a:xfrm>
            <a:off x="9061962" y="1293661"/>
            <a:ext cx="2990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 에서 빌드를 수행하여 서비스를 하기위한 준비를 한다</a:t>
            </a:r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gradlew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bootWar or bootJar</a:t>
            </a: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빌드후 생성된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War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톰캣내장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ADFA83-20D1-43B8-8950-F0C748767C9B}"/>
              </a:ext>
            </a:extLst>
          </p:cNvPr>
          <p:cNvSpPr/>
          <p:nvPr/>
        </p:nvSpPr>
        <p:spPr>
          <a:xfrm>
            <a:off x="9126697" y="24604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9D9789-99A4-498E-A65C-4D52FAB38CE0}"/>
              </a:ext>
            </a:extLst>
          </p:cNvPr>
          <p:cNvSpPr/>
          <p:nvPr/>
        </p:nvSpPr>
        <p:spPr>
          <a:xfrm>
            <a:off x="9126697" y="282144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3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배포서버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서비스 기동 및 확인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8478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-3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배포서버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서비스 기동 및 확인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2B1F34B-487F-439B-A296-C991FF69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" y="1022366"/>
            <a:ext cx="5400000" cy="282410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641C09C-EA25-48B6-A92A-AF2614665AFB}"/>
              </a:ext>
            </a:extLst>
          </p:cNvPr>
          <p:cNvSpPr/>
          <p:nvPr/>
        </p:nvSpPr>
        <p:spPr>
          <a:xfrm>
            <a:off x="381369" y="9029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F75A70B-85AC-43CB-B508-BDE255AC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07" y="1921326"/>
            <a:ext cx="5400000" cy="282410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8A3028E-FA56-4244-A6CC-7C107CB8E55F}"/>
              </a:ext>
            </a:extLst>
          </p:cNvPr>
          <p:cNvSpPr/>
          <p:nvPr/>
        </p:nvSpPr>
        <p:spPr>
          <a:xfrm>
            <a:off x="1829986" y="182570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016BE9-D1C1-461E-8397-121AFCD4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72" y="3524621"/>
            <a:ext cx="5400000" cy="2925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EBC36E8-D6E7-4258-8E24-8CFCFD5D854D}"/>
              </a:ext>
            </a:extLst>
          </p:cNvPr>
          <p:cNvSpPr/>
          <p:nvPr/>
        </p:nvSpPr>
        <p:spPr>
          <a:xfrm>
            <a:off x="2882451" y="34290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821C5-9DA6-4640-B1AF-EE3CC794C90E}"/>
              </a:ext>
            </a:extLst>
          </p:cNvPr>
          <p:cNvSpPr txBox="1"/>
          <p:nvPr/>
        </p:nvSpPr>
        <p:spPr>
          <a:xfrm>
            <a:off x="9061961" y="1275517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배포 서버에서 서비스를 기동하고 확이을 진행한다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cmd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창을 띄우고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패키지가 있는곳으로 이동한다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java –jar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패키지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.jar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서비스 기동 로그 확인</a:t>
            </a:r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브라우저 를 통해 서비스 접근 후 확인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998A25-7FD9-4210-B672-2E2BAA69C729}"/>
              </a:ext>
            </a:extLst>
          </p:cNvPr>
          <p:cNvSpPr/>
          <p:nvPr/>
        </p:nvSpPr>
        <p:spPr>
          <a:xfrm>
            <a:off x="9118307" y="21094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8497819-0D41-4703-A411-20DFF4DD4AD9}"/>
              </a:ext>
            </a:extLst>
          </p:cNvPr>
          <p:cNvSpPr/>
          <p:nvPr/>
        </p:nvSpPr>
        <p:spPr>
          <a:xfrm>
            <a:off x="9118307" y="26516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7D6A3FB-97D6-4ED8-BDF6-B33D359AEAB1}"/>
              </a:ext>
            </a:extLst>
          </p:cNvPr>
          <p:cNvSpPr/>
          <p:nvPr/>
        </p:nvSpPr>
        <p:spPr>
          <a:xfrm>
            <a:off x="9118307" y="33851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4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5523</TotalTime>
  <Words>438</Words>
  <Application>Microsoft Office PowerPoint</Application>
  <PresentationFormat>와이드스크린</PresentationFormat>
  <Paragraphs>131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넥슨Lv1고딕</vt:lpstr>
      <vt:lpstr>넥슨Lv1고딕 Bold</vt:lpstr>
      <vt:lpstr>넥슨Lv1고딕 Light</vt:lpstr>
      <vt:lpstr>Calibri Light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지훈</cp:lastModifiedBy>
  <cp:revision>365</cp:revision>
  <dcterms:created xsi:type="dcterms:W3CDTF">2017-12-08T06:13:01Z</dcterms:created>
  <dcterms:modified xsi:type="dcterms:W3CDTF">2022-11-10T02:42:03Z</dcterms:modified>
</cp:coreProperties>
</file>